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9" r:id="rId2"/>
    <p:sldId id="264" r:id="rId3"/>
    <p:sldId id="271" r:id="rId4"/>
    <p:sldId id="274" r:id="rId5"/>
    <p:sldId id="275" r:id="rId6"/>
    <p:sldId id="276" r:id="rId7"/>
    <p:sldId id="279" r:id="rId8"/>
    <p:sldId id="280" r:id="rId9"/>
    <p:sldId id="277" r:id="rId10"/>
    <p:sldId id="273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58" autoAdjust="0"/>
    <p:restoredTop sz="96368" autoAdjust="0"/>
  </p:normalViewPr>
  <p:slideViewPr>
    <p:cSldViewPr snapToGrid="0">
      <p:cViewPr varScale="1">
        <p:scale>
          <a:sx n="116" d="100"/>
          <a:sy n="116" d="100"/>
        </p:scale>
        <p:origin x="348" y="6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A88D5F-6ED8-4C83-80C2-1C7EA827555F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3B3950-5AB8-4988-B963-B7F3D6FCC9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367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3B3950-5AB8-4988-B963-B7F3D6FCC94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7620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3B3950-5AB8-4988-B963-B7F3D6FCC94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231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BD199B-9639-46D2-A76C-3E459E4DC9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91D91FA-D12A-48CE-AE6B-FF9BAA6C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A8724A-D26E-4DF3-8053-F9D18500B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6032-6220-4DFD-8ED0-C30F09B5AA1A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B853FE-64B1-4CDC-A206-51DC9915A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2620BE-B741-4427-9B37-504CA91B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546A-48E0-4E90-9AFB-FEBCAEAC4E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055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43A781-A260-44ED-820A-ECC4D846C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9CFBA74-F6F5-4FC2-A772-802583EE07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908D89-A1DB-4E30-88C4-0B00FD194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6032-6220-4DFD-8ED0-C30F09B5AA1A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00272D-44A7-483D-B49C-CEFF5DCB2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171E63-AA4F-42F3-A8A5-D7FA462F9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546A-48E0-4E90-9AFB-FEBCAEAC4E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5573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F1C0E45-349B-440A-A3DA-178CFFFF1E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3086BC3-5428-4278-A979-002136251D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EE6347-740D-4956-95DC-264F36DA7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6032-6220-4DFD-8ED0-C30F09B5AA1A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0ECF6E-B115-48B8-B6F6-A0CCB1C8D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B312E3-6371-40A6-A5CA-8158CBC70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546A-48E0-4E90-9AFB-FEBCAEAC4E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108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94B38A-9B55-4274-B696-6461002A5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09113F-86C9-49B1-AC36-BECE2DC9D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90FCE1-2C43-4F09-9E41-72A26A6E2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6032-6220-4DFD-8ED0-C30F09B5AA1A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B528EE-D2F3-4150-8920-291CD7243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32D055-0977-4B05-8598-84BD95103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546A-48E0-4E90-9AFB-FEBCAEAC4E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130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01824A-192B-4AA4-B78A-888121A63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149B22-15B9-4BCC-B2B8-85B8460EF8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D13931-43A0-4762-BEEB-7E41220B4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6032-6220-4DFD-8ED0-C30F09B5AA1A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DD40DA-DE34-43E8-BE80-016A8A2A5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AD7B28-3CA9-45E8-BB6E-6875BF5D5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546A-48E0-4E90-9AFB-FEBCAEAC4E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598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4840E0-462A-432C-9AE6-3A429F947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BB9360-1F0B-474F-97AC-3C17AEA8F2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F26DAE-8CB4-4C45-98E6-D07EB1671D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D06C4C3-324F-4CCF-BABF-069085F7F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6032-6220-4DFD-8ED0-C30F09B5AA1A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88CE7C4-580A-402B-A116-0C41E75E0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CD969F-B399-432C-BF66-A0946BAB0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546A-48E0-4E90-9AFB-FEBCAEAC4E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088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0390A1-A61D-4AA3-8B40-14D396213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15849A-8CB6-427E-982F-D0ED78281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05F76C3-4703-4B18-8B88-C3C580A1E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401574-2930-4B43-83BD-C3B3323AB7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5386D78-D0FC-4A53-AE9B-0FCF9CC365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B56EB0B-3FAE-497B-BC68-91E1174C5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6032-6220-4DFD-8ED0-C30F09B5AA1A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27FED60-A0E6-4BC3-9D8A-9C87D6234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E47322E-D63F-41F8-8D03-45DE6083A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546A-48E0-4E90-9AFB-FEBCAEAC4E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433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238D5B-C66A-45A5-82CE-0E7FA5B53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8AF2FB8-7707-4E8A-9862-3A98219C3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6032-6220-4DFD-8ED0-C30F09B5AA1A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EDB571E-E0C2-4C10-AE81-B876525EE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07593E9-C813-4FD5-A0F6-5ED8C0EDC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546A-48E0-4E90-9AFB-FEBCAEAC4E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280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0362B18-D019-4151-9A69-3092E83FE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6032-6220-4DFD-8ED0-C30F09B5AA1A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BDED3C6-2165-41DE-A630-EA01D48CF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5BA9D9-B9D4-44E1-9EFB-2CD2916E2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546A-48E0-4E90-9AFB-FEBCAEAC4E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390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910B38-9C4E-49A0-A1EA-B7C7706C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81A750-C81C-46CF-AD8A-E608DFD14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E118DAA-7EE9-41A0-BEEB-3A7A97F514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DB39DB-EF6F-411E-B789-0ED615511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6032-6220-4DFD-8ED0-C30F09B5AA1A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A7EC14-4388-44C7-AC78-5A8000C80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DC17F2-6FDB-49DD-BE3C-2DC92AC74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546A-48E0-4E90-9AFB-FEBCAEAC4E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6027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7BA155-F227-47B8-B693-3169D9CA0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24EF416-FEB3-4E3B-ACA1-3AD9DDF7DD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262B15-220A-4930-B585-42C0AB78C4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E669454-15CA-4822-95CB-3E95ECE51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6032-6220-4DFD-8ED0-C30F09B5AA1A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50CCF4-A754-4EF2-808C-38246F141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8B63119-E141-4F13-8660-98186259F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546A-48E0-4E90-9AFB-FEBCAEAC4E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2023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54070DF-C4D5-4D6C-9EE3-65299D95F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3C9538-8B7A-43A8-B203-2A261A2C2D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987F45-B8FD-412A-B9EC-DF3C77EE69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F6032-6220-4DFD-8ED0-C30F09B5AA1A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56720B-F2E2-4EA8-B5AF-510A11EE60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216FE7-2315-4297-9026-F03175E130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C546A-48E0-4E90-9AFB-FEBCAEAC4E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064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02890" y="2069465"/>
            <a:ext cx="65862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latin typeface="Times New Roman" panose="02020603050405020304" charset="0"/>
                <a:cs typeface="Times New Roman" panose="02020603050405020304" charset="0"/>
              </a:rPr>
              <a:t>Progress Report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064000" y="4575810"/>
            <a:ext cx="4064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latin typeface="Times New Roman" panose="02020603050405020304" charset="0"/>
                <a:cs typeface="Times New Roman" panose="02020603050405020304" charset="0"/>
              </a:rPr>
              <a:t>Yida</a:t>
            </a:r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 Zhang</a:t>
            </a:r>
          </a:p>
          <a:p>
            <a:pPr algn="ctr"/>
            <a:r>
              <a:rPr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9/3/2024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72EBE79-D970-4F7A-81C4-8BEBAA34CA38}"/>
              </a:ext>
            </a:extLst>
          </p:cNvPr>
          <p:cNvSpPr txBox="1"/>
          <p:nvPr/>
        </p:nvSpPr>
        <p:spPr>
          <a:xfrm>
            <a:off x="3751729" y="2967335"/>
            <a:ext cx="46885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zh-CN" alt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0706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E934B8F-184B-441B-9B9D-EAC258FAE1ED}"/>
              </a:ext>
            </a:extLst>
          </p:cNvPr>
          <p:cNvSpPr txBox="1"/>
          <p:nvPr/>
        </p:nvSpPr>
        <p:spPr>
          <a:xfrm>
            <a:off x="0" y="514350"/>
            <a:ext cx="2707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latin typeface="Times New Roman" panose="02020603050405020304" charset="0"/>
                <a:cs typeface="Times New Roman" panose="02020603050405020304" charset="0"/>
              </a:rPr>
              <a:t>Outline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22C37B7-15D6-4EAA-9375-F39CBA40ABAD}"/>
              </a:ext>
            </a:extLst>
          </p:cNvPr>
          <p:cNvSpPr txBox="1"/>
          <p:nvPr/>
        </p:nvSpPr>
        <p:spPr>
          <a:xfrm>
            <a:off x="1016149" y="2775231"/>
            <a:ext cx="9664700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Dataset Generation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4762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8AC41631-06F9-4BBF-99CE-4F1E1A17CA4D}"/>
              </a:ext>
            </a:extLst>
          </p:cNvPr>
          <p:cNvSpPr txBox="1"/>
          <p:nvPr/>
        </p:nvSpPr>
        <p:spPr>
          <a:xfrm>
            <a:off x="143435" y="80682"/>
            <a:ext cx="6508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Generation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DED3F85-F68D-4263-B67B-A643475213A0}"/>
              </a:ext>
            </a:extLst>
          </p:cNvPr>
          <p:cNvSpPr txBox="1"/>
          <p:nvPr/>
        </p:nvSpPr>
        <p:spPr>
          <a:xfrm>
            <a:off x="143435" y="781331"/>
            <a:ext cx="11307165" cy="96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Description: Step 1: simulate this signal in the figure above and use the shadowed area size as SV, and calculate MAP = HR*SV*TPR as the label, where TPR = c (constant). Generate a baseline data set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A058B8-DEF9-4FB4-B15E-0E0F731BDD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4"/>
          <a:stretch/>
        </p:blipFill>
        <p:spPr>
          <a:xfrm>
            <a:off x="143435" y="2131782"/>
            <a:ext cx="2948646" cy="12972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3E6B346-972E-49D9-A7A1-9C9AA21FE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081" y="2131782"/>
            <a:ext cx="8839200" cy="133809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41C232A-ACC7-4301-BDA7-EC00372B3AEC}"/>
              </a:ext>
            </a:extLst>
          </p:cNvPr>
          <p:cNvSpPr txBox="1"/>
          <p:nvPr/>
        </p:nvSpPr>
        <p:spPr>
          <a:xfrm>
            <a:off x="1039906" y="3491256"/>
            <a:ext cx="1515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Signal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793AD77-D49A-4234-AFFD-0EBB39AE000E}"/>
              </a:ext>
            </a:extLst>
          </p:cNvPr>
          <p:cNvSpPr txBox="1"/>
          <p:nvPr/>
        </p:nvSpPr>
        <p:spPr>
          <a:xfrm>
            <a:off x="6571130" y="3491256"/>
            <a:ext cx="2348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Simulated Signal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0884C38-8EA8-4FB1-BDB2-AA9462DC7D2F}"/>
              </a:ext>
            </a:extLst>
          </p:cNvPr>
          <p:cNvSpPr txBox="1"/>
          <p:nvPr/>
        </p:nvSpPr>
        <p:spPr>
          <a:xfrm>
            <a:off x="143435" y="3892066"/>
            <a:ext cx="11307165" cy="142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Implementation: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random MAP (50,100), HR (50,100) and constant TPR (0.01)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MAP = HR*SV*TPR, adjust the SV by stretching and compressing its height and width.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8CE2675-958A-46EF-9EF1-5F82D8587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400" y="5492856"/>
            <a:ext cx="981212" cy="89894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4D199E8-4AED-4B80-B77D-5EA929660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2403" y="5492856"/>
            <a:ext cx="1877230" cy="89894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F1C3EA8-73EC-436D-9DDF-3026AF47A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6770" y="5777124"/>
            <a:ext cx="981212" cy="61467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6A77E35-8DF4-4939-8E45-58AB23E39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318" y="5492856"/>
            <a:ext cx="632377" cy="89894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458E06E-05FD-4B1A-9362-53091B97F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7346" y="5376314"/>
            <a:ext cx="981212" cy="1256540"/>
          </a:xfrm>
          <a:prstGeom prst="rect">
            <a:avLst/>
          </a:prstGeom>
        </p:spPr>
      </p:pic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EF68307B-4CCD-4290-95CA-8BB686C1A479}"/>
              </a:ext>
            </a:extLst>
          </p:cNvPr>
          <p:cNvCxnSpPr/>
          <p:nvPr/>
        </p:nvCxnSpPr>
        <p:spPr>
          <a:xfrm>
            <a:off x="2770094" y="5961529"/>
            <a:ext cx="155985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626695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8AC41631-06F9-4BBF-99CE-4F1E1A17CA4D}"/>
              </a:ext>
            </a:extLst>
          </p:cNvPr>
          <p:cNvSpPr txBox="1"/>
          <p:nvPr/>
        </p:nvSpPr>
        <p:spPr>
          <a:xfrm>
            <a:off x="143435" y="80682"/>
            <a:ext cx="6508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of Step 1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A38FE8-B099-4CB7-BCF8-ECF2A55F2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50" y="1961591"/>
            <a:ext cx="5454883" cy="29393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BFA4E53-6E2E-42EE-B0A3-D95399383A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541" y="1961591"/>
            <a:ext cx="5454884" cy="293481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C15839E-9A34-47AB-B933-FFCD3FA56B00}"/>
              </a:ext>
            </a:extLst>
          </p:cNvPr>
          <p:cNvSpPr txBox="1"/>
          <p:nvPr/>
        </p:nvSpPr>
        <p:spPr>
          <a:xfrm>
            <a:off x="2375647" y="5018084"/>
            <a:ext cx="1515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of DL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A85C577-3A88-4E94-9675-17C664CB85CC}"/>
              </a:ext>
            </a:extLst>
          </p:cNvPr>
          <p:cNvSpPr txBox="1"/>
          <p:nvPr/>
        </p:nvSpPr>
        <p:spPr>
          <a:xfrm>
            <a:off x="8301320" y="5018084"/>
            <a:ext cx="1730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of DSP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2877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8AC41631-06F9-4BBF-99CE-4F1E1A17CA4D}"/>
              </a:ext>
            </a:extLst>
          </p:cNvPr>
          <p:cNvSpPr txBox="1"/>
          <p:nvPr/>
        </p:nvSpPr>
        <p:spPr>
          <a:xfrm>
            <a:off x="143435" y="80682"/>
            <a:ext cx="6508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Generation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DED3F85-F68D-4263-B67B-A643475213A0}"/>
              </a:ext>
            </a:extLst>
          </p:cNvPr>
          <p:cNvSpPr txBox="1"/>
          <p:nvPr/>
        </p:nvSpPr>
        <p:spPr>
          <a:xfrm>
            <a:off x="143435" y="781331"/>
            <a:ext cx="11307165" cy="2345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Description: Step 2: relax TPR = c + noise, further relax TPC = c(t) + noise which changes over the 24-hour cycle; generate the corresponding two datasets.</a:t>
            </a:r>
          </a:p>
          <a:p>
            <a:pPr>
              <a:lnSpc>
                <a:spcPct val="150000"/>
              </a:lnSpc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AutoNum type="arabicParenBoth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TPR = c + noise = 0.01 +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random.uniform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(-noise, noise),  where noise = 0.001/0.005 (10%/50%)</a:t>
            </a:r>
          </a:p>
          <a:p>
            <a:pPr marL="457200" indent="-457200">
              <a:lnSpc>
                <a:spcPct val="150000"/>
              </a:lnSpc>
              <a:buAutoNum type="arabicParenBoth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TPR = c(t) + noise = 0.01 * F(t, amp) +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random.uniform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(-noise, noise), where amp = 0.1/0.2/0.5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320CB2-9F4C-42EB-8BBD-31875E9B0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453" y="3527611"/>
            <a:ext cx="5919925" cy="240973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91D07DF-B4D2-4FBC-B184-8873905E5548}"/>
              </a:ext>
            </a:extLst>
          </p:cNvPr>
          <p:cNvSpPr txBox="1"/>
          <p:nvPr/>
        </p:nvSpPr>
        <p:spPr>
          <a:xfrm>
            <a:off x="5414682" y="6076669"/>
            <a:ext cx="1515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F(t,0.1)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346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8AC41631-06F9-4BBF-99CE-4F1E1A17CA4D}"/>
              </a:ext>
            </a:extLst>
          </p:cNvPr>
          <p:cNvSpPr txBox="1"/>
          <p:nvPr/>
        </p:nvSpPr>
        <p:spPr>
          <a:xfrm>
            <a:off x="143434" y="80682"/>
            <a:ext cx="11815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of Step 2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(TPR = c + noise = = 0.01 +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random.uniform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(-noise, noise), 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85A158-9DBC-4E19-AB30-24F7909A3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61" y="780051"/>
            <a:ext cx="4562894" cy="24685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10AFC47-AC63-4DA4-849F-760C0EBDA4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60" y="3863103"/>
            <a:ext cx="4562895" cy="24583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F350DC6-1BD7-4BFA-BF34-5036B66EC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811" y="3863104"/>
            <a:ext cx="4562895" cy="245868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1A39EA0-9CE9-40F7-8682-BC67BDB745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811" y="754059"/>
            <a:ext cx="4580707" cy="246857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D5A41E4-B566-494F-A673-48F26F0178B5}"/>
              </a:ext>
            </a:extLst>
          </p:cNvPr>
          <p:cNvSpPr txBox="1"/>
          <p:nvPr/>
        </p:nvSpPr>
        <p:spPr>
          <a:xfrm>
            <a:off x="1398495" y="3242423"/>
            <a:ext cx="2859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of DL 10% noise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8B5CA4A-2776-4FED-9731-4647CA390593}"/>
              </a:ext>
            </a:extLst>
          </p:cNvPr>
          <p:cNvSpPr txBox="1"/>
          <p:nvPr/>
        </p:nvSpPr>
        <p:spPr>
          <a:xfrm>
            <a:off x="1398495" y="6321495"/>
            <a:ext cx="2859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of DL 50% noise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1E20885-0B49-45AC-BBE1-F0AA6D4A13BF}"/>
              </a:ext>
            </a:extLst>
          </p:cNvPr>
          <p:cNvSpPr txBox="1"/>
          <p:nvPr/>
        </p:nvSpPr>
        <p:spPr>
          <a:xfrm>
            <a:off x="7584142" y="3249681"/>
            <a:ext cx="2859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of DSP 10% noise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D2A7692-6A75-4CC3-B485-E29B23C683F3}"/>
              </a:ext>
            </a:extLst>
          </p:cNvPr>
          <p:cNvSpPr txBox="1"/>
          <p:nvPr/>
        </p:nvSpPr>
        <p:spPr>
          <a:xfrm>
            <a:off x="7709647" y="6321495"/>
            <a:ext cx="2859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of DSP 50% noise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7589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8AC41631-06F9-4BBF-99CE-4F1E1A17CA4D}"/>
              </a:ext>
            </a:extLst>
          </p:cNvPr>
          <p:cNvSpPr txBox="1"/>
          <p:nvPr/>
        </p:nvSpPr>
        <p:spPr>
          <a:xfrm>
            <a:off x="143435" y="80682"/>
            <a:ext cx="11752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of Step 2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(TPR = c(t) + noise = 0.01 * F(t, amp) +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random.uniform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(-noise, noise))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D5A41E4-B566-494F-A673-48F26F0178B5}"/>
              </a:ext>
            </a:extLst>
          </p:cNvPr>
          <p:cNvSpPr txBox="1"/>
          <p:nvPr/>
        </p:nvSpPr>
        <p:spPr>
          <a:xfrm>
            <a:off x="986118" y="3234462"/>
            <a:ext cx="3863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of DL 10% noise, amp = 0.1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8B5CA4A-2776-4FED-9731-4647CA390593}"/>
              </a:ext>
            </a:extLst>
          </p:cNvPr>
          <p:cNvSpPr txBox="1"/>
          <p:nvPr/>
        </p:nvSpPr>
        <p:spPr>
          <a:xfrm>
            <a:off x="847163" y="6321495"/>
            <a:ext cx="4141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of DL 10% noise, amp = 0.5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9377334-C0B8-4C07-968D-E711E412CA87}"/>
              </a:ext>
            </a:extLst>
          </p:cNvPr>
          <p:cNvSpPr txBox="1"/>
          <p:nvPr/>
        </p:nvSpPr>
        <p:spPr>
          <a:xfrm>
            <a:off x="7041773" y="6310606"/>
            <a:ext cx="4141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of DL 10% noise, amp = 0.5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C709AE2-DBF8-4ADE-9359-9AD9903C5AF8}"/>
              </a:ext>
            </a:extLst>
          </p:cNvPr>
          <p:cNvSpPr txBox="1"/>
          <p:nvPr/>
        </p:nvSpPr>
        <p:spPr>
          <a:xfrm>
            <a:off x="7041774" y="3234462"/>
            <a:ext cx="4141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of DSP 10% noise, amp = 0.1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1D965A-DDBB-4F80-A91D-5E870EB9A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60" y="754058"/>
            <a:ext cx="4562895" cy="24685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0C863DF-DCAA-483F-BB05-E712295B3F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811" y="746449"/>
            <a:ext cx="4583987" cy="245868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2EA67AA-7B33-4A51-A37B-DCCC94F18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811" y="3863103"/>
            <a:ext cx="4583987" cy="245868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54D2C7B-A5C0-489E-9E3F-6340B242CC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61" y="3863103"/>
            <a:ext cx="4583988" cy="24726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42766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8AC41631-06F9-4BBF-99CE-4F1E1A17CA4D}"/>
              </a:ext>
            </a:extLst>
          </p:cNvPr>
          <p:cNvSpPr txBox="1"/>
          <p:nvPr/>
        </p:nvSpPr>
        <p:spPr>
          <a:xfrm>
            <a:off x="143435" y="80682"/>
            <a:ext cx="11752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of Step 2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(TPR = c(t) + noise = 0.01 * F(t, amp) +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random.uniform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(-noise, noise))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C6939D8-7AB0-4BA5-92F0-5CF548B23DFC}"/>
              </a:ext>
            </a:extLst>
          </p:cNvPr>
          <p:cNvSpPr txBox="1"/>
          <p:nvPr/>
        </p:nvSpPr>
        <p:spPr>
          <a:xfrm>
            <a:off x="143435" y="781331"/>
            <a:ext cx="11307165" cy="96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Description: If the input of DL is not (1000,) time series only, but added with the time information, the result will be better a lot.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50F217-4F84-425F-8563-E233471DE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506" y="2464636"/>
            <a:ext cx="5586717" cy="300375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9B70B573-740E-4C8D-B8A3-77476C3D9E38}"/>
              </a:ext>
            </a:extLst>
          </p:cNvPr>
          <p:cNvSpPr txBox="1"/>
          <p:nvPr/>
        </p:nvSpPr>
        <p:spPr>
          <a:xfrm>
            <a:off x="6019800" y="5707337"/>
            <a:ext cx="6118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of DL 10% noise, amp = 0.5, with time information 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3926487-738A-46EF-82CF-4B3386E15C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35" y="2454811"/>
            <a:ext cx="5586716" cy="301358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FEA224FC-561E-473D-8FCB-4B4CF8C0FFC9}"/>
              </a:ext>
            </a:extLst>
          </p:cNvPr>
          <p:cNvSpPr txBox="1"/>
          <p:nvPr/>
        </p:nvSpPr>
        <p:spPr>
          <a:xfrm>
            <a:off x="-22412" y="5707337"/>
            <a:ext cx="6118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of DL 10% noise, amp = 0.5, without time information 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2584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8AC41631-06F9-4BBF-99CE-4F1E1A17CA4D}"/>
              </a:ext>
            </a:extLst>
          </p:cNvPr>
          <p:cNvSpPr txBox="1"/>
          <p:nvPr/>
        </p:nvSpPr>
        <p:spPr>
          <a:xfrm>
            <a:off x="143435" y="80682"/>
            <a:ext cx="6508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Generation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DED3F85-F68D-4263-B67B-A643475213A0}"/>
              </a:ext>
            </a:extLst>
          </p:cNvPr>
          <p:cNvSpPr txBox="1"/>
          <p:nvPr/>
        </p:nvSpPr>
        <p:spPr>
          <a:xfrm>
            <a:off x="143435" y="781331"/>
            <a:ext cx="11307165" cy="142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Description: Step 3: generate a combination of two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motherlet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waves for each heartbeat, such that the envelope of the combination shows two peaks as the figure above; then similarly repeat step 1 and step 2 to generate 3 datasets: c,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c+noise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c(t)+noise.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135B01-739C-4CD5-9D84-906A5980A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302" y="3632043"/>
            <a:ext cx="8133911" cy="14094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3FF8226-ECC2-49C4-A5C2-C8C82F43A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755" y="2282882"/>
            <a:ext cx="8438458" cy="12696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0769A5D-6EFB-4424-BD35-7AC08DC10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67" y="5130052"/>
            <a:ext cx="8133911" cy="13752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010392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11074</TotalTime>
  <Words>477</Words>
  <Application>Microsoft Office PowerPoint</Application>
  <PresentationFormat>宽屏</PresentationFormat>
  <Paragraphs>40</Paragraphs>
  <Slides>10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一达</dc:creator>
  <cp:lastModifiedBy>张 一达</cp:lastModifiedBy>
  <cp:revision>100</cp:revision>
  <dcterms:created xsi:type="dcterms:W3CDTF">2024-08-17T16:19:32Z</dcterms:created>
  <dcterms:modified xsi:type="dcterms:W3CDTF">2024-09-03T18:07:57Z</dcterms:modified>
</cp:coreProperties>
</file>